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57" r:id="rId4"/>
    <p:sldId id="260" r:id="rId5"/>
    <p:sldId id="261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5400" dirty="0" smtClean="0">
                <a:solidFill>
                  <a:schemeClr val="accent2">
                    <a:lumMod val="75000"/>
                  </a:schemeClr>
                </a:solidFill>
              </a:rPr>
              <a:t>ORGANISATIONAL BEHAVIOUR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u="sng" dirty="0" smtClean="0">
                <a:solidFill>
                  <a:schemeClr val="accent2"/>
                </a:solidFill>
              </a:rPr>
              <a:t>Nature of </a:t>
            </a:r>
            <a:r>
              <a:rPr lang="en-US" altLang="zh-CN" b="1" u="sng" dirty="0" err="1" smtClean="0">
                <a:solidFill>
                  <a:schemeClr val="accent2"/>
                </a:solidFill>
              </a:rPr>
              <a:t>Organisational</a:t>
            </a:r>
            <a:r>
              <a:rPr lang="en-US" altLang="zh-CN" b="1" u="sng" dirty="0" smtClean="0">
                <a:solidFill>
                  <a:schemeClr val="accent2"/>
                </a:solidFill>
              </a:rPr>
              <a:t> </a:t>
            </a:r>
            <a:r>
              <a:rPr lang="en-US" altLang="zh-CN" b="1" u="sng" dirty="0" err="1" smtClean="0">
                <a:solidFill>
                  <a:schemeClr val="accent2"/>
                </a:solidFill>
              </a:rPr>
              <a:t>Behaviour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algn="just"/>
            <a:r>
              <a:rPr lang="en-US" altLang="zh-CN" sz="9600" dirty="0" smtClean="0"/>
              <a:t>A</a:t>
            </a:r>
            <a:r>
              <a:rPr lang="zh-CN" altLang="en-US" sz="9600" dirty="0" smtClean="0"/>
              <a:t> </a:t>
            </a:r>
            <a:r>
              <a:rPr lang="en-US" altLang="zh-CN" sz="9600" dirty="0" smtClean="0"/>
              <a:t>field of study and not discipline.</a:t>
            </a:r>
          </a:p>
          <a:p>
            <a:pPr marL="0" algn="just"/>
            <a:r>
              <a:rPr lang="en-US" altLang="zh-CN" sz="9600" dirty="0" smtClean="0"/>
              <a:t>Interdisciplinary</a:t>
            </a:r>
            <a:r>
              <a:rPr lang="zh-CN" altLang="en-US" sz="9600" dirty="0" smtClean="0"/>
              <a:t> </a:t>
            </a:r>
            <a:r>
              <a:rPr lang="en-US" altLang="zh-CN" sz="9600" dirty="0" smtClean="0"/>
              <a:t>approach. </a:t>
            </a:r>
          </a:p>
          <a:p>
            <a:pPr marL="0" algn="just"/>
            <a:r>
              <a:rPr lang="en-US" altLang="zh-CN" sz="9600" dirty="0" smtClean="0"/>
              <a:t>An applied science. </a:t>
            </a:r>
          </a:p>
          <a:p>
            <a:pPr marL="0" algn="just"/>
            <a:r>
              <a:rPr lang="en-US" altLang="zh-CN" sz="9600" dirty="0" smtClean="0"/>
              <a:t>Normative and Value Centered. </a:t>
            </a:r>
          </a:p>
          <a:p>
            <a:pPr marL="0" algn="just"/>
            <a:r>
              <a:rPr lang="en-US" altLang="zh-CN" sz="9600" dirty="0" smtClean="0"/>
              <a:t>Humanistic and Optimistic. </a:t>
            </a:r>
          </a:p>
          <a:p>
            <a:pPr marL="0"/>
            <a:r>
              <a:rPr lang="en-US" altLang="zh-CN" sz="9600" dirty="0" smtClean="0"/>
              <a:t>Oriented towards </a:t>
            </a:r>
            <a:r>
              <a:rPr lang="en-US" altLang="zh-CN" sz="9600" dirty="0" err="1" smtClean="0"/>
              <a:t>organisational</a:t>
            </a:r>
            <a:r>
              <a:rPr lang="en-US" altLang="zh-CN" sz="9600" dirty="0" smtClean="0"/>
              <a:t>    objective. 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en-US" altLang="zh-CN" sz="9600" dirty="0" smtClean="0"/>
              <a:t>Total system approach</a:t>
            </a:r>
            <a:r>
              <a:rPr lang="en-US" altLang="zh-CN" b="1" dirty="0" smtClean="0"/>
              <a:t>.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SOBC Model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8996"/>
            <a:ext cx="8839199" cy="5862404"/>
          </a:xfrm>
        </p:spPr>
        <p:txBody>
          <a:bodyPr>
            <a:noAutofit/>
          </a:bodyPr>
          <a:lstStyle/>
          <a:p>
            <a:pPr marL="284163" lvl="1" indent="-284163"/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S- Situation / Stimulus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(anything that directly influence the activities of individuals in an                       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organisation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	                                                                            									 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O- Organism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(employees or employer).                                  							                            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(Anything a person does influenced by Stimulus in 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organisation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		      												 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C- Consequence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(Outcome or result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e.g. Incentive scheme introduced for salesmen makes them to achieve their target more efficiently.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S-O-B-C Model helps to understand, </a:t>
            </a:r>
            <a:r>
              <a:rPr lang="en-US" dirty="0" err="1" smtClean="0"/>
              <a:t>peredict</a:t>
            </a:r>
            <a:r>
              <a:rPr lang="en-US" dirty="0" smtClean="0"/>
              <a:t> and control </a:t>
            </a:r>
            <a:r>
              <a:rPr lang="en-US" dirty="0" err="1" smtClean="0"/>
              <a:t>organisational</a:t>
            </a:r>
            <a:r>
              <a:rPr lang="en-US" dirty="0" smtClean="0"/>
              <a:t> </a:t>
            </a:r>
            <a:r>
              <a:rPr lang="en-US" dirty="0" err="1" smtClean="0"/>
              <a:t>behaviouron</a:t>
            </a:r>
            <a:r>
              <a:rPr lang="en-US" dirty="0" smtClean="0"/>
              <a:t> the basis of managing the contingent (conditional) environment.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Scope of </a:t>
            </a:r>
            <a:r>
              <a:rPr lang="en-US" u="sng" dirty="0" err="1" smtClean="0"/>
              <a:t>Organisation</a:t>
            </a:r>
            <a:r>
              <a:rPr lang="en-US" u="sng" dirty="0" smtClean="0"/>
              <a:t> </a:t>
            </a:r>
            <a:r>
              <a:rPr lang="en-US" u="sng" dirty="0" err="1" smtClean="0"/>
              <a:t>Behaviour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/>
            <a:r>
              <a:rPr lang="en-US" dirty="0" smtClean="0"/>
              <a:t>O.B is the study of human </a:t>
            </a:r>
            <a:r>
              <a:rPr lang="en-US" dirty="0" err="1" smtClean="0"/>
              <a:t>behaviour</a:t>
            </a:r>
            <a:r>
              <a:rPr lang="en-US" dirty="0" smtClean="0"/>
              <a:t> at work in the </a:t>
            </a:r>
            <a:r>
              <a:rPr lang="en-US" dirty="0" err="1" smtClean="0"/>
              <a:t>organisation</a:t>
            </a:r>
            <a:r>
              <a:rPr lang="en-US" dirty="0" smtClean="0"/>
              <a:t>. Therefore the scope includes									          	Study of </a:t>
            </a:r>
            <a:r>
              <a:rPr lang="en-US" dirty="0" err="1" smtClean="0"/>
              <a:t>Individuls</a:t>
            </a:r>
            <a:r>
              <a:rPr lang="en-US" dirty="0" smtClean="0"/>
              <a:t>				Study of </a:t>
            </a:r>
            <a:r>
              <a:rPr lang="en-US" dirty="0" err="1" smtClean="0"/>
              <a:t>individuls</a:t>
            </a:r>
            <a:r>
              <a:rPr lang="en-US" dirty="0" smtClean="0"/>
              <a:t> in group			Study of </a:t>
            </a:r>
            <a:r>
              <a:rPr lang="en-US" dirty="0" err="1" smtClean="0"/>
              <a:t>Organisation</a:t>
            </a:r>
            <a:r>
              <a:rPr lang="en-US" dirty="0" smtClean="0"/>
              <a:t> Structure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6934200" cy="762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dirty="0" smtClean="0"/>
              <a:t>   </a:t>
            </a:r>
            <a:r>
              <a:rPr lang="en-US" u="sng" dirty="0" smtClean="0"/>
              <a:t>Scope and Content of O.B</a:t>
            </a:r>
            <a:br>
              <a:rPr lang="en-US" u="sng" dirty="0" smtClean="0"/>
            </a:b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dirty="0" smtClean="0"/>
              <a:t>           </a:t>
            </a:r>
            <a:r>
              <a:rPr lang="en-US" sz="3600" u="sng" dirty="0" err="1" smtClean="0"/>
              <a:t>Organisation</a:t>
            </a:r>
            <a:r>
              <a:rPr lang="en-US" sz="3600" u="sng" dirty="0" smtClean="0"/>
              <a:t> Structure </a:t>
            </a:r>
            <a:endParaRPr lang="en-IN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981200"/>
          <a:ext cx="83058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361507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anchor="ctr"/>
                </a:tc>
              </a:tr>
              <a:tr h="2801679">
                <a:tc>
                  <a:txBody>
                    <a:bodyPr/>
                    <a:lstStyle/>
                    <a:p>
                      <a:pPr algn="ctr"/>
                      <a:r>
                        <a:rPr kumimoji="0" lang="en-IN" sz="1800" b="1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Individuals	</a:t>
                      </a:r>
                    </a:p>
                    <a:p>
                      <a:pPr algn="ctr"/>
                      <a:r>
                        <a:rPr kumimoji="0" lang="en-IN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↓	</a:t>
                      </a:r>
                    </a:p>
                    <a:p>
                      <a:pPr algn="ctr"/>
                      <a:r>
                        <a:rPr kumimoji="0"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Personality	</a:t>
                      </a:r>
                    </a:p>
                    <a:p>
                      <a:pPr algn="ctr"/>
                      <a:r>
                        <a:rPr kumimoji="0"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Attitude	</a:t>
                      </a:r>
                    </a:p>
                    <a:p>
                      <a:pPr algn="ctr"/>
                      <a:r>
                        <a:rPr kumimoji="0"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Motivation	</a:t>
                      </a:r>
                    </a:p>
                    <a:p>
                      <a:pPr algn="ctr"/>
                      <a:r>
                        <a:rPr kumimoji="0"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Job Satisfaction	</a:t>
                      </a:r>
                    </a:p>
                    <a:p>
                      <a:pPr algn="ctr"/>
                      <a:r>
                        <a:rPr kumimoji="0"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Learning	</a:t>
                      </a:r>
                    </a:p>
                    <a:p>
                      <a:pPr algn="ctr"/>
                      <a:r>
                        <a:rPr kumimoji="0"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Work Stress	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IN" sz="1800" b="1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Group	</a:t>
                      </a:r>
                    </a:p>
                    <a:p>
                      <a:pPr algn="ctr"/>
                      <a:r>
                        <a:rPr kumimoji="0" lang="en-IN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↓	</a:t>
                      </a:r>
                    </a:p>
                    <a:p>
                      <a:pPr algn="ctr"/>
                      <a:r>
                        <a:rPr kumimoji="0"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Group Dynamics	</a:t>
                      </a:r>
                    </a:p>
                    <a:p>
                      <a:pPr algn="ctr"/>
                      <a:r>
                        <a:rPr kumimoji="0"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Group Conflicts	</a:t>
                      </a:r>
                    </a:p>
                    <a:p>
                      <a:pPr algn="ctr"/>
                      <a:r>
                        <a:rPr kumimoji="0"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Communication	</a:t>
                      </a:r>
                    </a:p>
                    <a:p>
                      <a:pPr algn="ctr"/>
                      <a:r>
                        <a:rPr kumimoji="0"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Leadership	</a:t>
                      </a:r>
                    </a:p>
                    <a:p>
                      <a:pPr algn="ctr"/>
                      <a:r>
                        <a:rPr kumimoji="0"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Power Politics	</a:t>
                      </a:r>
                    </a:p>
                    <a:p>
                      <a:pPr algn="ctr"/>
                      <a:r>
                        <a:rPr kumimoji="0"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Conflict Resolution	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IN" sz="1800" b="1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Structure	</a:t>
                      </a:r>
                    </a:p>
                    <a:p>
                      <a:pPr algn="ctr"/>
                      <a:r>
                        <a:rPr kumimoji="0" lang="en-IN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↓	</a:t>
                      </a:r>
                    </a:p>
                    <a:p>
                      <a:pPr algn="ctr"/>
                      <a:r>
                        <a:rPr kumimoji="0"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Structure	</a:t>
                      </a:r>
                    </a:p>
                    <a:p>
                      <a:pPr algn="ctr"/>
                      <a:r>
                        <a:rPr kumimoji="0"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Culture	</a:t>
                      </a:r>
                    </a:p>
                    <a:p>
                      <a:pPr algn="ctr"/>
                      <a:r>
                        <a:rPr kumimoji="0"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Change	</a:t>
                      </a:r>
                    </a:p>
                    <a:p>
                      <a:pPr algn="ctr"/>
                      <a:r>
                        <a:rPr kumimoji="0"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Development	</a:t>
                      </a:r>
                    </a:p>
                    <a:p>
                      <a:pPr algn="ctr"/>
                      <a:r>
                        <a:rPr kumimoji="0"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IN" dirty="0"/>
                    </a:p>
                  </a:txBody>
                  <a:tcPr/>
                </a:tc>
              </a:tr>
              <a:tr h="361507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61507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223</TotalTime>
  <Words>107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Technic</vt:lpstr>
      <vt:lpstr>ORGANISATIONAL BEHAVIOUR </vt:lpstr>
      <vt:lpstr>Nature of Organisational Behaviour</vt:lpstr>
      <vt:lpstr>SOBC Model</vt:lpstr>
      <vt:lpstr>PowerPoint Presentation</vt:lpstr>
      <vt:lpstr>Scope of Organisation Behaviour</vt:lpstr>
      <vt:lpstr>    Scope and Content of O.B             Organisation Structure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 BEHAVIOUR </dc:title>
  <dc:creator>user</dc:creator>
  <cp:lastModifiedBy>LENOVO</cp:lastModifiedBy>
  <cp:revision>28</cp:revision>
  <dcterms:created xsi:type="dcterms:W3CDTF">2006-08-16T00:00:00Z</dcterms:created>
  <dcterms:modified xsi:type="dcterms:W3CDTF">2020-08-08T04:47:58Z</dcterms:modified>
</cp:coreProperties>
</file>